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5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42.png" ContentType="image/png"/>
  <Override PartName="/ppt/media/image54.png" ContentType="image/png"/>
  <Override PartName="/ppt/media/image43.png" ContentType="image/png"/>
  <Override PartName="/ppt/media/image55.png" ContentType="image/png"/>
  <Override PartName="/ppt/media/image44.png" ContentType="image/png"/>
  <Override PartName="/ppt/media/image56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66.xml" ContentType="application/vnd.openxmlformats-officedocument.presentationml.slide+xml"/>
  <Override PartName="/ppt/slides/slide29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65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69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8.xml.rels" ContentType="application/vnd.openxmlformats-package.relationships+xml"/>
  <Override PartName="/ppt/slides/_rels/slide62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67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131686-17ED-4819-AC4F-59FA7C7A02C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0E2A056-BF11-4D42-B3EE-F1A4C894AC7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42B5AB-B372-41E1-B08C-23E839B62C3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8933B0-F290-4F7E-94B2-AE01F8550C1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5D3D13-B6E1-439B-B435-8F21C8DE1CD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1146B9-0078-4708-83AB-CDF1E55D85C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F33412-A5AA-429D-80BF-C9F07AB6807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B09A7F-3CBC-40D3-8663-18EE936D7FA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A8AE55-82FB-4664-AB14-75F3F28F914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219879-7E41-4206-8FFC-B4CF42426DA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AD6BB0-C767-46B4-9A6B-C77C74B757B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6A00FF-B514-4067-B137-47F44371EF0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DC1074B-4E54-47DA-A883-48572AE4C9F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</a:t>
            </a:r>
            <a:r>
              <a:rPr b="0" lang="en-US" sz="4400" spc="-1" strike="noStrike">
                <a:latin typeface="Arial"/>
              </a:rPr>
              <a:t>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image" Target="../media/image56.png"/><Relationship Id="rId3" Type="http://schemas.openxmlformats.org/officeDocument/2006/relationships/image" Target="../media/image57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301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02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0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304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1434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2024-08-28T10:11:36Z</dcterms:modified>
  <cp:revision>82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